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eague Spartan" charset="1" panose="00000800000000000000"/>
      <p:regular r:id="rId14"/>
    </p:embeddedFont>
    <p:embeddedFont>
      <p:font typeface="Be Vietnam Medium" charset="1" panose="00000600000000000000"/>
      <p:regular r:id="rId15"/>
    </p:embeddedFont>
    <p:embeddedFont>
      <p:font typeface="Be Vietnam" charset="1" panose="00000500000000000000"/>
      <p:regular r:id="rId16"/>
    </p:embeddedFont>
    <p:embeddedFont>
      <p:font typeface="Be Vietnam Ultra-Bold" charset="1" panose="000009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673553" y="-1151048"/>
            <a:ext cx="12522699" cy="1252264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6451" r="0" b="-645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616667" y="-1063285"/>
            <a:ext cx="9031558" cy="11773895"/>
          </a:xfrm>
          <a:custGeom>
            <a:avLst/>
            <a:gdLst/>
            <a:ahLst/>
            <a:cxnLst/>
            <a:rect r="r" b="b" t="t" l="l"/>
            <a:pathLst>
              <a:path h="11773895" w="9031558">
                <a:moveTo>
                  <a:pt x="0" y="0"/>
                </a:moveTo>
                <a:lnTo>
                  <a:pt x="9031558" y="0"/>
                </a:lnTo>
                <a:lnTo>
                  <a:pt x="9031558" y="11773895"/>
                </a:lnTo>
                <a:lnTo>
                  <a:pt x="0" y="1177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4796" y="931780"/>
            <a:ext cx="859899" cy="679320"/>
          </a:xfrm>
          <a:custGeom>
            <a:avLst/>
            <a:gdLst/>
            <a:ahLst/>
            <a:cxnLst/>
            <a:rect r="r" b="b" t="t" l="l"/>
            <a:pathLst>
              <a:path h="679320" w="859899">
                <a:moveTo>
                  <a:pt x="0" y="0"/>
                </a:moveTo>
                <a:lnTo>
                  <a:pt x="859899" y="0"/>
                </a:lnTo>
                <a:lnTo>
                  <a:pt x="859899" y="679320"/>
                </a:lnTo>
                <a:lnTo>
                  <a:pt x="0" y="6793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96690"/>
            <a:ext cx="6050693" cy="217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2"/>
              </a:lnSpc>
            </a:pPr>
            <a:r>
              <a:rPr lang="en-US" sz="771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OLEH-OLEH</a:t>
            </a:r>
          </a:p>
          <a:p>
            <a:pPr algn="l">
              <a:lnSpc>
                <a:spcPts val="8482"/>
              </a:lnSpc>
            </a:pPr>
            <a:r>
              <a:rPr lang="en-US" sz="771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MAKANAN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94921"/>
            <a:ext cx="7003160" cy="217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2"/>
              </a:lnSpc>
            </a:pPr>
            <a:r>
              <a:rPr lang="en-US" sz="7711">
                <a:solidFill>
                  <a:srgbClr val="7C0B0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KHAS KOTA BATAM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4709" y="965372"/>
            <a:ext cx="424213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Aju Riwan Syai Sinaga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9788531" y="945574"/>
            <a:ext cx="10933112" cy="8395852"/>
          </a:xfrm>
          <a:custGeom>
            <a:avLst/>
            <a:gdLst/>
            <a:ahLst/>
            <a:cxnLst/>
            <a:rect r="r" b="b" t="t" l="l"/>
            <a:pathLst>
              <a:path h="8395852" w="10933112">
                <a:moveTo>
                  <a:pt x="0" y="0"/>
                </a:moveTo>
                <a:lnTo>
                  <a:pt x="10933113" y="0"/>
                </a:lnTo>
                <a:lnTo>
                  <a:pt x="10933113" y="8395852"/>
                </a:lnTo>
                <a:lnTo>
                  <a:pt x="0" y="8395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2786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347138" y="1516689"/>
            <a:ext cx="7253621" cy="725362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4"/>
              <a:stretch>
                <a:fillRect l="223" t="-6451" r="223" b="-645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31442" y="2994290"/>
            <a:ext cx="784827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7C0B0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Latar Belakang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477430"/>
            <a:ext cx="8653756" cy="2555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31F20"/>
                </a:solidFill>
                <a:latin typeface="Be Vietnam"/>
                <a:ea typeface="Be Vietnam"/>
                <a:cs typeface="Be Vietnam"/>
                <a:sym typeface="Be Vietnam"/>
              </a:rPr>
              <a:t>Website ini dibuat agar memudahkan pelanggan dalam melakukan pembelian dari jarak jauh dan tidak perlu datang ke toko. Selain itu, website ini juga menampilkan berbagai jenis oleh-oleh yang tersedia di Batam.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211557" y="-4409780"/>
            <a:ext cx="20644123" cy="2064404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36000"/>
              </a:blip>
              <a:stretch>
                <a:fillRect l="0" t="-6451" r="0" b="-6451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-143870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0" y="0"/>
                </a:moveTo>
                <a:lnTo>
                  <a:pt x="3601190" y="0"/>
                </a:lnTo>
                <a:lnTo>
                  <a:pt x="3601190" y="5090021"/>
                </a:lnTo>
                <a:lnTo>
                  <a:pt x="0" y="509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800595" y="2995744"/>
            <a:ext cx="5709698" cy="1537480"/>
            <a:chOff x="0" y="0"/>
            <a:chExt cx="1985762" cy="534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85762" cy="534716"/>
            </a:xfrm>
            <a:custGeom>
              <a:avLst/>
              <a:gdLst/>
              <a:ahLst/>
              <a:cxnLst/>
              <a:rect r="r" b="b" t="t" l="l"/>
              <a:pathLst>
                <a:path h="534716" w="1985762">
                  <a:moveTo>
                    <a:pt x="135592" y="0"/>
                  </a:moveTo>
                  <a:lnTo>
                    <a:pt x="1850169" y="0"/>
                  </a:lnTo>
                  <a:cubicBezTo>
                    <a:pt x="1925055" y="0"/>
                    <a:pt x="1985762" y="60707"/>
                    <a:pt x="1985762" y="135592"/>
                  </a:cubicBezTo>
                  <a:lnTo>
                    <a:pt x="1985762" y="399124"/>
                  </a:lnTo>
                  <a:cubicBezTo>
                    <a:pt x="1985762" y="435085"/>
                    <a:pt x="1971476" y="469574"/>
                    <a:pt x="1946048" y="495002"/>
                  </a:cubicBezTo>
                  <a:cubicBezTo>
                    <a:pt x="1920619" y="520431"/>
                    <a:pt x="1886131" y="534716"/>
                    <a:pt x="1850169" y="534716"/>
                  </a:cubicBezTo>
                  <a:lnTo>
                    <a:pt x="135592" y="534716"/>
                  </a:lnTo>
                  <a:cubicBezTo>
                    <a:pt x="99631" y="534716"/>
                    <a:pt x="65143" y="520431"/>
                    <a:pt x="39714" y="495002"/>
                  </a:cubicBezTo>
                  <a:cubicBezTo>
                    <a:pt x="14286" y="469574"/>
                    <a:pt x="0" y="435085"/>
                    <a:pt x="0" y="399124"/>
                  </a:cubicBezTo>
                  <a:lnTo>
                    <a:pt x="0" y="135592"/>
                  </a:lnTo>
                  <a:cubicBezTo>
                    <a:pt x="0" y="99631"/>
                    <a:pt x="14286" y="65143"/>
                    <a:pt x="39714" y="39714"/>
                  </a:cubicBezTo>
                  <a:cubicBezTo>
                    <a:pt x="65143" y="14286"/>
                    <a:pt x="99631" y="0"/>
                    <a:pt x="135592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985762" cy="56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8176" y="1405005"/>
            <a:ext cx="1284465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7C0B0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MANFAAT WEBSITE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49083" y="3152788"/>
            <a:ext cx="5212723" cy="101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b="true" sz="328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Mempermudah Pembelian Jarak Jauh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982923" y="-68323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3601190" y="0"/>
                </a:moveTo>
                <a:lnTo>
                  <a:pt x="0" y="0"/>
                </a:lnTo>
                <a:lnTo>
                  <a:pt x="0" y="5090021"/>
                </a:lnTo>
                <a:lnTo>
                  <a:pt x="3601190" y="5090021"/>
                </a:lnTo>
                <a:lnTo>
                  <a:pt x="36011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00595" y="5143500"/>
            <a:ext cx="5709698" cy="1537480"/>
            <a:chOff x="0" y="0"/>
            <a:chExt cx="1985762" cy="5347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85762" cy="534716"/>
            </a:xfrm>
            <a:custGeom>
              <a:avLst/>
              <a:gdLst/>
              <a:ahLst/>
              <a:cxnLst/>
              <a:rect r="r" b="b" t="t" l="l"/>
              <a:pathLst>
                <a:path h="534716" w="1985762">
                  <a:moveTo>
                    <a:pt x="135592" y="0"/>
                  </a:moveTo>
                  <a:lnTo>
                    <a:pt x="1850169" y="0"/>
                  </a:lnTo>
                  <a:cubicBezTo>
                    <a:pt x="1925055" y="0"/>
                    <a:pt x="1985762" y="60707"/>
                    <a:pt x="1985762" y="135592"/>
                  </a:cubicBezTo>
                  <a:lnTo>
                    <a:pt x="1985762" y="399124"/>
                  </a:lnTo>
                  <a:cubicBezTo>
                    <a:pt x="1985762" y="435085"/>
                    <a:pt x="1971476" y="469574"/>
                    <a:pt x="1946048" y="495002"/>
                  </a:cubicBezTo>
                  <a:cubicBezTo>
                    <a:pt x="1920619" y="520431"/>
                    <a:pt x="1886131" y="534716"/>
                    <a:pt x="1850169" y="534716"/>
                  </a:cubicBezTo>
                  <a:lnTo>
                    <a:pt x="135592" y="534716"/>
                  </a:lnTo>
                  <a:cubicBezTo>
                    <a:pt x="99631" y="534716"/>
                    <a:pt x="65143" y="520431"/>
                    <a:pt x="39714" y="495002"/>
                  </a:cubicBezTo>
                  <a:cubicBezTo>
                    <a:pt x="14286" y="469574"/>
                    <a:pt x="0" y="435085"/>
                    <a:pt x="0" y="399124"/>
                  </a:cubicBezTo>
                  <a:lnTo>
                    <a:pt x="0" y="135592"/>
                  </a:lnTo>
                  <a:cubicBezTo>
                    <a:pt x="0" y="99631"/>
                    <a:pt x="14286" y="65143"/>
                    <a:pt x="39714" y="39714"/>
                  </a:cubicBezTo>
                  <a:cubicBezTo>
                    <a:pt x="65143" y="14286"/>
                    <a:pt x="99631" y="0"/>
                    <a:pt x="135592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985762" cy="56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049083" y="5300544"/>
            <a:ext cx="5212723" cy="101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b="true" sz="328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Akses Informasi Produk yang Lengkap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00595" y="7281055"/>
            <a:ext cx="5709698" cy="1537480"/>
            <a:chOff x="0" y="0"/>
            <a:chExt cx="1985762" cy="5347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85762" cy="534716"/>
            </a:xfrm>
            <a:custGeom>
              <a:avLst/>
              <a:gdLst/>
              <a:ahLst/>
              <a:cxnLst/>
              <a:rect r="r" b="b" t="t" l="l"/>
              <a:pathLst>
                <a:path h="534716" w="1985762">
                  <a:moveTo>
                    <a:pt x="135592" y="0"/>
                  </a:moveTo>
                  <a:lnTo>
                    <a:pt x="1850169" y="0"/>
                  </a:lnTo>
                  <a:cubicBezTo>
                    <a:pt x="1925055" y="0"/>
                    <a:pt x="1985762" y="60707"/>
                    <a:pt x="1985762" y="135592"/>
                  </a:cubicBezTo>
                  <a:lnTo>
                    <a:pt x="1985762" y="399124"/>
                  </a:lnTo>
                  <a:cubicBezTo>
                    <a:pt x="1985762" y="435085"/>
                    <a:pt x="1971476" y="469574"/>
                    <a:pt x="1946048" y="495002"/>
                  </a:cubicBezTo>
                  <a:cubicBezTo>
                    <a:pt x="1920619" y="520431"/>
                    <a:pt x="1886131" y="534716"/>
                    <a:pt x="1850169" y="534716"/>
                  </a:cubicBezTo>
                  <a:lnTo>
                    <a:pt x="135592" y="534716"/>
                  </a:lnTo>
                  <a:cubicBezTo>
                    <a:pt x="99631" y="534716"/>
                    <a:pt x="65143" y="520431"/>
                    <a:pt x="39714" y="495002"/>
                  </a:cubicBezTo>
                  <a:cubicBezTo>
                    <a:pt x="14286" y="469574"/>
                    <a:pt x="0" y="435085"/>
                    <a:pt x="0" y="399124"/>
                  </a:cubicBezTo>
                  <a:lnTo>
                    <a:pt x="0" y="135592"/>
                  </a:lnTo>
                  <a:cubicBezTo>
                    <a:pt x="0" y="99631"/>
                    <a:pt x="14286" y="65143"/>
                    <a:pt x="39714" y="39714"/>
                  </a:cubicBezTo>
                  <a:cubicBezTo>
                    <a:pt x="65143" y="14286"/>
                    <a:pt x="99631" y="0"/>
                    <a:pt x="135592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985762" cy="56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049083" y="7438099"/>
            <a:ext cx="5212723" cy="101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b="true" sz="328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Meningkatkan Jangkauan Pasar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604787" y="2858385"/>
            <a:ext cx="5709698" cy="1537480"/>
            <a:chOff x="0" y="0"/>
            <a:chExt cx="1985762" cy="5347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85762" cy="534716"/>
            </a:xfrm>
            <a:custGeom>
              <a:avLst/>
              <a:gdLst/>
              <a:ahLst/>
              <a:cxnLst/>
              <a:rect r="r" b="b" t="t" l="l"/>
              <a:pathLst>
                <a:path h="534716" w="1985762">
                  <a:moveTo>
                    <a:pt x="135592" y="0"/>
                  </a:moveTo>
                  <a:lnTo>
                    <a:pt x="1850169" y="0"/>
                  </a:lnTo>
                  <a:cubicBezTo>
                    <a:pt x="1925055" y="0"/>
                    <a:pt x="1985762" y="60707"/>
                    <a:pt x="1985762" y="135592"/>
                  </a:cubicBezTo>
                  <a:lnTo>
                    <a:pt x="1985762" y="399124"/>
                  </a:lnTo>
                  <a:cubicBezTo>
                    <a:pt x="1985762" y="435085"/>
                    <a:pt x="1971476" y="469574"/>
                    <a:pt x="1946048" y="495002"/>
                  </a:cubicBezTo>
                  <a:cubicBezTo>
                    <a:pt x="1920619" y="520431"/>
                    <a:pt x="1886131" y="534716"/>
                    <a:pt x="1850169" y="534716"/>
                  </a:cubicBezTo>
                  <a:lnTo>
                    <a:pt x="135592" y="534716"/>
                  </a:lnTo>
                  <a:cubicBezTo>
                    <a:pt x="99631" y="534716"/>
                    <a:pt x="65143" y="520431"/>
                    <a:pt x="39714" y="495002"/>
                  </a:cubicBezTo>
                  <a:cubicBezTo>
                    <a:pt x="14286" y="469574"/>
                    <a:pt x="0" y="435085"/>
                    <a:pt x="0" y="399124"/>
                  </a:cubicBezTo>
                  <a:lnTo>
                    <a:pt x="0" y="135592"/>
                  </a:lnTo>
                  <a:cubicBezTo>
                    <a:pt x="0" y="99631"/>
                    <a:pt x="14286" y="65143"/>
                    <a:pt x="39714" y="39714"/>
                  </a:cubicBezTo>
                  <a:cubicBezTo>
                    <a:pt x="65143" y="14286"/>
                    <a:pt x="99631" y="0"/>
                    <a:pt x="135592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985762" cy="56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853274" y="3015428"/>
            <a:ext cx="5212723" cy="101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b="true" sz="328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Transaksi Lebih Praktis dan Cepat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604787" y="4855469"/>
            <a:ext cx="5709698" cy="1537480"/>
            <a:chOff x="0" y="0"/>
            <a:chExt cx="1985762" cy="5347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85762" cy="534716"/>
            </a:xfrm>
            <a:custGeom>
              <a:avLst/>
              <a:gdLst/>
              <a:ahLst/>
              <a:cxnLst/>
              <a:rect r="r" b="b" t="t" l="l"/>
              <a:pathLst>
                <a:path h="534716" w="1985762">
                  <a:moveTo>
                    <a:pt x="135592" y="0"/>
                  </a:moveTo>
                  <a:lnTo>
                    <a:pt x="1850169" y="0"/>
                  </a:lnTo>
                  <a:cubicBezTo>
                    <a:pt x="1925055" y="0"/>
                    <a:pt x="1985762" y="60707"/>
                    <a:pt x="1985762" y="135592"/>
                  </a:cubicBezTo>
                  <a:lnTo>
                    <a:pt x="1985762" y="399124"/>
                  </a:lnTo>
                  <a:cubicBezTo>
                    <a:pt x="1985762" y="435085"/>
                    <a:pt x="1971476" y="469574"/>
                    <a:pt x="1946048" y="495002"/>
                  </a:cubicBezTo>
                  <a:cubicBezTo>
                    <a:pt x="1920619" y="520431"/>
                    <a:pt x="1886131" y="534716"/>
                    <a:pt x="1850169" y="534716"/>
                  </a:cubicBezTo>
                  <a:lnTo>
                    <a:pt x="135592" y="534716"/>
                  </a:lnTo>
                  <a:cubicBezTo>
                    <a:pt x="99631" y="534716"/>
                    <a:pt x="65143" y="520431"/>
                    <a:pt x="39714" y="495002"/>
                  </a:cubicBezTo>
                  <a:cubicBezTo>
                    <a:pt x="14286" y="469574"/>
                    <a:pt x="0" y="435085"/>
                    <a:pt x="0" y="399124"/>
                  </a:cubicBezTo>
                  <a:lnTo>
                    <a:pt x="0" y="135592"/>
                  </a:lnTo>
                  <a:cubicBezTo>
                    <a:pt x="0" y="99631"/>
                    <a:pt x="14286" y="65143"/>
                    <a:pt x="39714" y="39714"/>
                  </a:cubicBezTo>
                  <a:cubicBezTo>
                    <a:pt x="65143" y="14286"/>
                    <a:pt x="99631" y="0"/>
                    <a:pt x="135592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985762" cy="56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853274" y="5365979"/>
            <a:ext cx="5212723" cy="50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b="true" sz="328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Promosi Produk Lokal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604787" y="7098452"/>
            <a:ext cx="5709698" cy="1537480"/>
            <a:chOff x="0" y="0"/>
            <a:chExt cx="1985762" cy="5347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85762" cy="534716"/>
            </a:xfrm>
            <a:custGeom>
              <a:avLst/>
              <a:gdLst/>
              <a:ahLst/>
              <a:cxnLst/>
              <a:rect r="r" b="b" t="t" l="l"/>
              <a:pathLst>
                <a:path h="534716" w="1985762">
                  <a:moveTo>
                    <a:pt x="135592" y="0"/>
                  </a:moveTo>
                  <a:lnTo>
                    <a:pt x="1850169" y="0"/>
                  </a:lnTo>
                  <a:cubicBezTo>
                    <a:pt x="1925055" y="0"/>
                    <a:pt x="1985762" y="60707"/>
                    <a:pt x="1985762" y="135592"/>
                  </a:cubicBezTo>
                  <a:lnTo>
                    <a:pt x="1985762" y="399124"/>
                  </a:lnTo>
                  <a:cubicBezTo>
                    <a:pt x="1985762" y="435085"/>
                    <a:pt x="1971476" y="469574"/>
                    <a:pt x="1946048" y="495002"/>
                  </a:cubicBezTo>
                  <a:cubicBezTo>
                    <a:pt x="1920619" y="520431"/>
                    <a:pt x="1886131" y="534716"/>
                    <a:pt x="1850169" y="534716"/>
                  </a:cubicBezTo>
                  <a:lnTo>
                    <a:pt x="135592" y="534716"/>
                  </a:lnTo>
                  <a:cubicBezTo>
                    <a:pt x="99631" y="534716"/>
                    <a:pt x="65143" y="520431"/>
                    <a:pt x="39714" y="495002"/>
                  </a:cubicBezTo>
                  <a:cubicBezTo>
                    <a:pt x="14286" y="469574"/>
                    <a:pt x="0" y="435085"/>
                    <a:pt x="0" y="399124"/>
                  </a:cubicBezTo>
                  <a:lnTo>
                    <a:pt x="0" y="135592"/>
                  </a:lnTo>
                  <a:cubicBezTo>
                    <a:pt x="0" y="99631"/>
                    <a:pt x="14286" y="65143"/>
                    <a:pt x="39714" y="39714"/>
                  </a:cubicBezTo>
                  <a:cubicBezTo>
                    <a:pt x="65143" y="14286"/>
                    <a:pt x="99631" y="0"/>
                    <a:pt x="135592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1985762" cy="56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0853274" y="7255496"/>
            <a:ext cx="5212723" cy="101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9"/>
              </a:lnSpc>
            </a:pPr>
            <a:r>
              <a:rPr lang="en-US" sz="3283" b="tru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Mengurangi Kepadatan </a:t>
            </a:r>
          </a:p>
          <a:p>
            <a:pPr algn="ctr">
              <a:lnSpc>
                <a:spcPts val="4039"/>
              </a:lnSpc>
            </a:pPr>
            <a:r>
              <a:rPr lang="en-US" b="true" sz="328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 Toko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211557" y="-4409780"/>
            <a:ext cx="20644123" cy="2064404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36000"/>
              </a:blip>
              <a:stretch>
                <a:fillRect l="0" t="-6451" r="0" b="-645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307905" y="2761027"/>
            <a:ext cx="6003526" cy="1095620"/>
            <a:chOff x="0" y="0"/>
            <a:chExt cx="1679538" cy="306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07905" y="4614016"/>
            <a:ext cx="6003526" cy="1095620"/>
            <a:chOff x="0" y="0"/>
            <a:chExt cx="1679538" cy="306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7905" y="6413094"/>
            <a:ext cx="6003526" cy="1095620"/>
            <a:chOff x="0" y="0"/>
            <a:chExt cx="1679538" cy="306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8732" y="2671762"/>
            <a:ext cx="1279046" cy="1274150"/>
            <a:chOff x="0" y="0"/>
            <a:chExt cx="81592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8732" y="4435485"/>
            <a:ext cx="1279046" cy="1274150"/>
            <a:chOff x="0" y="0"/>
            <a:chExt cx="81592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8732" y="6292501"/>
            <a:ext cx="1279046" cy="1274150"/>
            <a:chOff x="0" y="0"/>
            <a:chExt cx="815923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3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623250" y="1095375"/>
            <a:ext cx="10335595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7C0B0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FITUR WEBSITE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48141" y="3161058"/>
            <a:ext cx="5194835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Portal Halaman (Landing Page)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38747" y="4987091"/>
            <a:ext cx="4969778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 Login Admin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79788" y="6765873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Dasbor Admin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448945" y="8117668"/>
            <a:ext cx="5862485" cy="1095620"/>
            <a:chOff x="0" y="0"/>
            <a:chExt cx="1640081" cy="3065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40081" cy="306509"/>
            </a:xfrm>
            <a:custGeom>
              <a:avLst/>
              <a:gdLst/>
              <a:ahLst/>
              <a:cxnLst/>
              <a:rect r="r" b="b" t="t" l="l"/>
              <a:pathLst>
                <a:path h="306509" w="1640081">
                  <a:moveTo>
                    <a:pt x="132059" y="0"/>
                  </a:moveTo>
                  <a:lnTo>
                    <a:pt x="1508022" y="0"/>
                  </a:lnTo>
                  <a:cubicBezTo>
                    <a:pt x="1543046" y="0"/>
                    <a:pt x="1576636" y="13913"/>
                    <a:pt x="1601402" y="38679"/>
                  </a:cubicBezTo>
                  <a:cubicBezTo>
                    <a:pt x="1626167" y="63445"/>
                    <a:pt x="1640081" y="97035"/>
                    <a:pt x="1640081" y="132059"/>
                  </a:cubicBezTo>
                  <a:lnTo>
                    <a:pt x="1640081" y="174450"/>
                  </a:lnTo>
                  <a:cubicBezTo>
                    <a:pt x="1640081" y="209475"/>
                    <a:pt x="1626167" y="243064"/>
                    <a:pt x="1601402" y="267830"/>
                  </a:cubicBezTo>
                  <a:cubicBezTo>
                    <a:pt x="1576636" y="292596"/>
                    <a:pt x="1543046" y="306509"/>
                    <a:pt x="1508022" y="306509"/>
                  </a:cubicBezTo>
                  <a:lnTo>
                    <a:pt x="132059" y="306509"/>
                  </a:lnTo>
                  <a:cubicBezTo>
                    <a:pt x="97035" y="306509"/>
                    <a:pt x="63445" y="292596"/>
                    <a:pt x="38679" y="267830"/>
                  </a:cubicBezTo>
                  <a:cubicBezTo>
                    <a:pt x="13913" y="243064"/>
                    <a:pt x="0" y="209475"/>
                    <a:pt x="0" y="174450"/>
                  </a:cubicBezTo>
                  <a:lnTo>
                    <a:pt x="0" y="132059"/>
                  </a:lnTo>
                  <a:cubicBezTo>
                    <a:pt x="0" y="97035"/>
                    <a:pt x="13913" y="63445"/>
                    <a:pt x="38679" y="38679"/>
                  </a:cubicBezTo>
                  <a:cubicBezTo>
                    <a:pt x="63445" y="13913"/>
                    <a:pt x="97035" y="0"/>
                    <a:pt x="132059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1640081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9773" y="7997076"/>
            <a:ext cx="1279046" cy="1274150"/>
            <a:chOff x="0" y="0"/>
            <a:chExt cx="815923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4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879788" y="8486372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Kelola Kategori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632930" y="2748101"/>
            <a:ext cx="6003526" cy="1095620"/>
            <a:chOff x="0" y="0"/>
            <a:chExt cx="1679538" cy="30650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632930" y="4601089"/>
            <a:ext cx="6003526" cy="1095620"/>
            <a:chOff x="0" y="0"/>
            <a:chExt cx="1679538" cy="30650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632930" y="6400167"/>
            <a:ext cx="6003526" cy="1095620"/>
            <a:chOff x="0" y="0"/>
            <a:chExt cx="1679538" cy="30650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643757" y="2658836"/>
            <a:ext cx="1279046" cy="1274150"/>
            <a:chOff x="0" y="0"/>
            <a:chExt cx="815923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5.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9643757" y="4422559"/>
            <a:ext cx="1279046" cy="1274150"/>
            <a:chOff x="0" y="0"/>
            <a:chExt cx="815923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6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9643757" y="6279575"/>
            <a:ext cx="1279046" cy="1274150"/>
            <a:chOff x="0" y="0"/>
            <a:chExt cx="815923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7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1073166" y="3148132"/>
            <a:ext cx="5194835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Kelola Produk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063773" y="4974165"/>
            <a:ext cx="4969778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Kelola Pemesanan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204813" y="6752946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Laporan Transaksi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0773971" y="8104742"/>
            <a:ext cx="5862485" cy="1095620"/>
            <a:chOff x="0" y="0"/>
            <a:chExt cx="1640081" cy="30650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640081" cy="306509"/>
            </a:xfrm>
            <a:custGeom>
              <a:avLst/>
              <a:gdLst/>
              <a:ahLst/>
              <a:cxnLst/>
              <a:rect r="r" b="b" t="t" l="l"/>
              <a:pathLst>
                <a:path h="306509" w="1640081">
                  <a:moveTo>
                    <a:pt x="132059" y="0"/>
                  </a:moveTo>
                  <a:lnTo>
                    <a:pt x="1508022" y="0"/>
                  </a:lnTo>
                  <a:cubicBezTo>
                    <a:pt x="1543046" y="0"/>
                    <a:pt x="1576636" y="13913"/>
                    <a:pt x="1601402" y="38679"/>
                  </a:cubicBezTo>
                  <a:cubicBezTo>
                    <a:pt x="1626167" y="63445"/>
                    <a:pt x="1640081" y="97035"/>
                    <a:pt x="1640081" y="132059"/>
                  </a:cubicBezTo>
                  <a:lnTo>
                    <a:pt x="1640081" y="174450"/>
                  </a:lnTo>
                  <a:cubicBezTo>
                    <a:pt x="1640081" y="209475"/>
                    <a:pt x="1626167" y="243064"/>
                    <a:pt x="1601402" y="267830"/>
                  </a:cubicBezTo>
                  <a:cubicBezTo>
                    <a:pt x="1576636" y="292596"/>
                    <a:pt x="1543046" y="306509"/>
                    <a:pt x="1508022" y="306509"/>
                  </a:cubicBezTo>
                  <a:lnTo>
                    <a:pt x="132059" y="306509"/>
                  </a:lnTo>
                  <a:cubicBezTo>
                    <a:pt x="97035" y="306509"/>
                    <a:pt x="63445" y="292596"/>
                    <a:pt x="38679" y="267830"/>
                  </a:cubicBezTo>
                  <a:cubicBezTo>
                    <a:pt x="13913" y="243064"/>
                    <a:pt x="0" y="209475"/>
                    <a:pt x="0" y="174450"/>
                  </a:cubicBezTo>
                  <a:lnTo>
                    <a:pt x="0" y="132059"/>
                  </a:lnTo>
                  <a:cubicBezTo>
                    <a:pt x="0" y="97035"/>
                    <a:pt x="13913" y="63445"/>
                    <a:pt x="38679" y="38679"/>
                  </a:cubicBezTo>
                  <a:cubicBezTo>
                    <a:pt x="63445" y="13913"/>
                    <a:pt x="97035" y="0"/>
                    <a:pt x="132059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28575"/>
              <a:ext cx="1640081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784798" y="7984150"/>
            <a:ext cx="1279046" cy="1274150"/>
            <a:chOff x="0" y="0"/>
            <a:chExt cx="815923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8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1204813" y="8473446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 Pendaftaran User</a:t>
            </a:r>
          </a:p>
        </p:txBody>
      </p:sp>
      <p:sp>
        <p:nvSpPr>
          <p:cNvPr name="Freeform 62" id="62"/>
          <p:cNvSpPr/>
          <p:nvPr/>
        </p:nvSpPr>
        <p:spPr>
          <a:xfrm flipH="false" flipV="false" rot="0">
            <a:off x="0" y="-143870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0" y="0"/>
                </a:moveTo>
                <a:lnTo>
                  <a:pt x="3601190" y="0"/>
                </a:lnTo>
                <a:lnTo>
                  <a:pt x="3601190" y="5090021"/>
                </a:lnTo>
                <a:lnTo>
                  <a:pt x="0" y="509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3" id="63"/>
          <p:cNvSpPr/>
          <p:nvPr/>
        </p:nvSpPr>
        <p:spPr>
          <a:xfrm flipH="true" flipV="false" rot="5400000">
            <a:off x="14591232" y="6002407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3601190" y="0"/>
                </a:moveTo>
                <a:lnTo>
                  <a:pt x="0" y="0"/>
                </a:lnTo>
                <a:lnTo>
                  <a:pt x="0" y="5090021"/>
                </a:lnTo>
                <a:lnTo>
                  <a:pt x="3601190" y="5090021"/>
                </a:lnTo>
                <a:lnTo>
                  <a:pt x="36011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1211557" y="-4409780"/>
            <a:ext cx="20644123" cy="2064404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36000"/>
              </a:blip>
              <a:stretch>
                <a:fillRect l="0" t="-6451" r="0" b="-645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307905" y="2761027"/>
            <a:ext cx="6003526" cy="1095620"/>
            <a:chOff x="0" y="0"/>
            <a:chExt cx="1679538" cy="3065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307905" y="4614016"/>
            <a:ext cx="6003526" cy="1095620"/>
            <a:chOff x="0" y="0"/>
            <a:chExt cx="1679538" cy="3065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07905" y="6413094"/>
            <a:ext cx="6003526" cy="1095620"/>
            <a:chOff x="0" y="0"/>
            <a:chExt cx="1679538" cy="3065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8732" y="2671762"/>
            <a:ext cx="1279046" cy="1274150"/>
            <a:chOff x="0" y="0"/>
            <a:chExt cx="815923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9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8732" y="4435485"/>
            <a:ext cx="1279046" cy="1274150"/>
            <a:chOff x="0" y="0"/>
            <a:chExt cx="81592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8732" y="6292501"/>
            <a:ext cx="1279046" cy="1274150"/>
            <a:chOff x="0" y="0"/>
            <a:chExt cx="815923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11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623250" y="1095375"/>
            <a:ext cx="10335595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7C0B07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FITUR WEBSITE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38747" y="3148132"/>
            <a:ext cx="4969778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Dasbor User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38747" y="4987091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Pencarian Produk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448945" y="8117668"/>
            <a:ext cx="5862485" cy="1095620"/>
            <a:chOff x="0" y="0"/>
            <a:chExt cx="1640081" cy="3065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40081" cy="306509"/>
            </a:xfrm>
            <a:custGeom>
              <a:avLst/>
              <a:gdLst/>
              <a:ahLst/>
              <a:cxnLst/>
              <a:rect r="r" b="b" t="t" l="l"/>
              <a:pathLst>
                <a:path h="306509" w="1640081">
                  <a:moveTo>
                    <a:pt x="132059" y="0"/>
                  </a:moveTo>
                  <a:lnTo>
                    <a:pt x="1508022" y="0"/>
                  </a:lnTo>
                  <a:cubicBezTo>
                    <a:pt x="1543046" y="0"/>
                    <a:pt x="1576636" y="13913"/>
                    <a:pt x="1601402" y="38679"/>
                  </a:cubicBezTo>
                  <a:cubicBezTo>
                    <a:pt x="1626167" y="63445"/>
                    <a:pt x="1640081" y="97035"/>
                    <a:pt x="1640081" y="132059"/>
                  </a:cubicBezTo>
                  <a:lnTo>
                    <a:pt x="1640081" y="174450"/>
                  </a:lnTo>
                  <a:cubicBezTo>
                    <a:pt x="1640081" y="209475"/>
                    <a:pt x="1626167" y="243064"/>
                    <a:pt x="1601402" y="267830"/>
                  </a:cubicBezTo>
                  <a:cubicBezTo>
                    <a:pt x="1576636" y="292596"/>
                    <a:pt x="1543046" y="306509"/>
                    <a:pt x="1508022" y="306509"/>
                  </a:cubicBezTo>
                  <a:lnTo>
                    <a:pt x="132059" y="306509"/>
                  </a:lnTo>
                  <a:cubicBezTo>
                    <a:pt x="97035" y="306509"/>
                    <a:pt x="63445" y="292596"/>
                    <a:pt x="38679" y="267830"/>
                  </a:cubicBezTo>
                  <a:cubicBezTo>
                    <a:pt x="13913" y="243064"/>
                    <a:pt x="0" y="209475"/>
                    <a:pt x="0" y="174450"/>
                  </a:cubicBezTo>
                  <a:lnTo>
                    <a:pt x="0" y="132059"/>
                  </a:lnTo>
                  <a:cubicBezTo>
                    <a:pt x="0" y="97035"/>
                    <a:pt x="13913" y="63445"/>
                    <a:pt x="38679" y="38679"/>
                  </a:cubicBezTo>
                  <a:cubicBezTo>
                    <a:pt x="63445" y="13913"/>
                    <a:pt x="97035" y="0"/>
                    <a:pt x="132059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640081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9773" y="7997076"/>
            <a:ext cx="1279046" cy="1274150"/>
            <a:chOff x="0" y="0"/>
            <a:chExt cx="815923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12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809268" y="6752946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Lihat Produk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632930" y="2748101"/>
            <a:ext cx="6003526" cy="1095620"/>
            <a:chOff x="0" y="0"/>
            <a:chExt cx="1679538" cy="3065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0632930" y="4601089"/>
            <a:ext cx="6003526" cy="1095620"/>
            <a:chOff x="0" y="0"/>
            <a:chExt cx="1679538" cy="3065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79538" cy="306509"/>
            </a:xfrm>
            <a:custGeom>
              <a:avLst/>
              <a:gdLst/>
              <a:ahLst/>
              <a:cxnLst/>
              <a:rect r="r" b="b" t="t" l="l"/>
              <a:pathLst>
                <a:path h="306509" w="1679538">
                  <a:moveTo>
                    <a:pt x="128956" y="0"/>
                  </a:moveTo>
                  <a:lnTo>
                    <a:pt x="1550582" y="0"/>
                  </a:lnTo>
                  <a:cubicBezTo>
                    <a:pt x="1621803" y="0"/>
                    <a:pt x="1679538" y="57736"/>
                    <a:pt x="1679538" y="128956"/>
                  </a:cubicBezTo>
                  <a:lnTo>
                    <a:pt x="1679538" y="177553"/>
                  </a:lnTo>
                  <a:cubicBezTo>
                    <a:pt x="1679538" y="248773"/>
                    <a:pt x="1621803" y="306509"/>
                    <a:pt x="1550582" y="306509"/>
                  </a:cubicBezTo>
                  <a:lnTo>
                    <a:pt x="128956" y="306509"/>
                  </a:lnTo>
                  <a:cubicBezTo>
                    <a:pt x="57736" y="306509"/>
                    <a:pt x="0" y="248773"/>
                    <a:pt x="0" y="177553"/>
                  </a:cubicBezTo>
                  <a:lnTo>
                    <a:pt x="0" y="128956"/>
                  </a:lnTo>
                  <a:cubicBezTo>
                    <a:pt x="0" y="57736"/>
                    <a:pt x="57736" y="0"/>
                    <a:pt x="128956" y="0"/>
                  </a:cubicBezTo>
                  <a:close/>
                </a:path>
              </a:pathLst>
            </a:custGeom>
            <a:solidFill>
              <a:srgbClr val="BF00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1679538" cy="335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643757" y="2658836"/>
            <a:ext cx="1279046" cy="1274150"/>
            <a:chOff x="0" y="0"/>
            <a:chExt cx="815923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13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643757" y="4422559"/>
            <a:ext cx="1279046" cy="1274150"/>
            <a:chOff x="0" y="0"/>
            <a:chExt cx="815923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5923" cy="812800"/>
            </a:xfrm>
            <a:custGeom>
              <a:avLst/>
              <a:gdLst/>
              <a:ahLst/>
              <a:cxnLst/>
              <a:rect r="r" b="b" t="t" l="l"/>
              <a:pathLst>
                <a:path h="812800" w="815923">
                  <a:moveTo>
                    <a:pt x="407962" y="0"/>
                  </a:moveTo>
                  <a:cubicBezTo>
                    <a:pt x="182651" y="0"/>
                    <a:pt x="0" y="181951"/>
                    <a:pt x="0" y="406400"/>
                  </a:cubicBezTo>
                  <a:cubicBezTo>
                    <a:pt x="0" y="630849"/>
                    <a:pt x="182651" y="812800"/>
                    <a:pt x="407962" y="812800"/>
                  </a:cubicBezTo>
                  <a:cubicBezTo>
                    <a:pt x="633273" y="812800"/>
                    <a:pt x="815923" y="630849"/>
                    <a:pt x="815923" y="406400"/>
                  </a:cubicBezTo>
                  <a:cubicBezTo>
                    <a:pt x="815923" y="181951"/>
                    <a:pt x="633273" y="0"/>
                    <a:pt x="407962" y="0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493" y="19050"/>
              <a:ext cx="662938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Be Vietnam"/>
                  <a:ea typeface="Be Vietnam"/>
                  <a:cs typeface="Be Vietnam"/>
                  <a:sym typeface="Be Vietnam"/>
                </a:rPr>
                <a:t>14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1073166" y="3148132"/>
            <a:ext cx="5194835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Pembelian Produk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63773" y="4974165"/>
            <a:ext cx="4969778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Proses Pembayaran Berhasil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809268" y="8473446"/>
            <a:ext cx="4828737" cy="324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353" b="true">
                <a:solidFill>
                  <a:srgbClr val="FFFFFF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Tambahkan ke Keranjang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0" y="-143870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0" y="0"/>
                </a:moveTo>
                <a:lnTo>
                  <a:pt x="3601190" y="0"/>
                </a:lnTo>
                <a:lnTo>
                  <a:pt x="3601190" y="5090021"/>
                </a:lnTo>
                <a:lnTo>
                  <a:pt x="0" y="509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true" flipV="false" rot="5400000">
            <a:off x="14591232" y="6002407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3601190" y="0"/>
                </a:moveTo>
                <a:lnTo>
                  <a:pt x="0" y="0"/>
                </a:lnTo>
                <a:lnTo>
                  <a:pt x="0" y="5090021"/>
                </a:lnTo>
                <a:lnTo>
                  <a:pt x="3601190" y="5090021"/>
                </a:lnTo>
                <a:lnTo>
                  <a:pt x="36011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1259" y="685185"/>
            <a:ext cx="15165482" cy="8916630"/>
          </a:xfrm>
          <a:custGeom>
            <a:avLst/>
            <a:gdLst/>
            <a:ahLst/>
            <a:cxnLst/>
            <a:rect r="r" b="b" t="t" l="l"/>
            <a:pathLst>
              <a:path h="8916630" w="15165482">
                <a:moveTo>
                  <a:pt x="0" y="0"/>
                </a:moveTo>
                <a:lnTo>
                  <a:pt x="15165482" y="0"/>
                </a:lnTo>
                <a:lnTo>
                  <a:pt x="15165482" y="8916630"/>
                </a:lnTo>
                <a:lnTo>
                  <a:pt x="0" y="8916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0352772" y="2153099"/>
            <a:ext cx="10754912" cy="6076525"/>
          </a:xfrm>
          <a:custGeom>
            <a:avLst/>
            <a:gdLst/>
            <a:ahLst/>
            <a:cxnLst/>
            <a:rect r="r" b="b" t="t" l="l"/>
            <a:pathLst>
              <a:path h="6076525" w="10754912">
                <a:moveTo>
                  <a:pt x="0" y="0"/>
                </a:moveTo>
                <a:lnTo>
                  <a:pt x="10754913" y="0"/>
                </a:lnTo>
                <a:lnTo>
                  <a:pt x="10754913" y="6076525"/>
                </a:lnTo>
                <a:lnTo>
                  <a:pt x="0" y="607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005679" y="1844596"/>
            <a:ext cx="7253621" cy="725362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7C0B07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84320" y="415956"/>
              <a:ext cx="5781360" cy="5518089"/>
            </a:xfrm>
            <a:custGeom>
              <a:avLst/>
              <a:gdLst/>
              <a:ahLst/>
              <a:cxnLst/>
              <a:rect r="r" b="b" t="t" l="l"/>
              <a:pathLst>
                <a:path h="5518089" w="5781360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solidFill>
              <a:srgbClr val="7C0B0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139483" y="219914"/>
            <a:ext cx="5797523" cy="9847173"/>
          </a:xfrm>
          <a:custGeom>
            <a:avLst/>
            <a:gdLst/>
            <a:ahLst/>
            <a:cxnLst/>
            <a:rect r="r" b="b" t="t" l="l"/>
            <a:pathLst>
              <a:path h="9847173" w="5797523">
                <a:moveTo>
                  <a:pt x="0" y="0"/>
                </a:moveTo>
                <a:lnTo>
                  <a:pt x="5797523" y="0"/>
                </a:lnTo>
                <a:lnTo>
                  <a:pt x="5797523" y="9847172"/>
                </a:lnTo>
                <a:lnTo>
                  <a:pt x="0" y="9847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08354" y="4807831"/>
            <a:ext cx="784827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FLOWCHART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80283" y="4414338"/>
            <a:ext cx="10327434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b="true" sz="8000" spc="-24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143870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0" y="0"/>
                </a:moveTo>
                <a:lnTo>
                  <a:pt x="3601190" y="0"/>
                </a:lnTo>
                <a:lnTo>
                  <a:pt x="3601190" y="5090021"/>
                </a:lnTo>
                <a:lnTo>
                  <a:pt x="0" y="509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734435" y="-143870"/>
            <a:ext cx="3601190" cy="5090021"/>
          </a:xfrm>
          <a:custGeom>
            <a:avLst/>
            <a:gdLst/>
            <a:ahLst/>
            <a:cxnLst/>
            <a:rect r="r" b="b" t="t" l="l"/>
            <a:pathLst>
              <a:path h="5090021" w="3601190">
                <a:moveTo>
                  <a:pt x="3601190" y="0"/>
                </a:moveTo>
                <a:lnTo>
                  <a:pt x="0" y="0"/>
                </a:lnTo>
                <a:lnTo>
                  <a:pt x="0" y="5090021"/>
                </a:lnTo>
                <a:lnTo>
                  <a:pt x="3601190" y="5090021"/>
                </a:lnTo>
                <a:lnTo>
                  <a:pt x="360119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DAGmFP8njH4</dc:identifier>
  <dcterms:modified xsi:type="dcterms:W3CDTF">2011-08-01T06:04:30Z</dcterms:modified>
  <cp:revision>1</cp:revision>
  <dc:title>Merah Dan Putih Modern Presentasi Analisis Laporan Keuangan</dc:title>
</cp:coreProperties>
</file>